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26d005c79_4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1026d005c79_4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026d005c79_4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26d005c79_8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1026d005c79_8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1026d005c79_8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601a90e4a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10601a90e4a_2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10601a90e4a_2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26d005c79_8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1026d005c79_8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1026d005c79_8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601a90e4a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10601a90e4a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10601a90e4a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26d005c79_8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1026d005c79_8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1026d005c79_8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601a90e4a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10601a90e4a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10601a90e4a_0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26d005c79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26d005c79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601a90e4a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0601a90e4a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601a90e4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601a90e4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601a90e4a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601a90e4a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601a90e4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0601a90e4a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61" name="Google Shape;161;g10601a90e4a_1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26d005c79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1026d005c79_9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26d005c79_9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26d005c79_8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26d005c79_8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601a90e4a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601a90e4a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601a90e4a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601a90e4a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26d005c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026d005c79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026d005c79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26d005c79_8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1026d005c79_8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026d005c79_8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601a90e4a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0601a90e4a_2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0601a90e4a_2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601a90e4a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10601a90e4a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0601a90e4a_2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104864" y="103693"/>
            <a:ext cx="8934273" cy="4936113"/>
          </a:xfrm>
          <a:prstGeom prst="rect">
            <a:avLst/>
          </a:prstGeom>
          <a:noFill/>
          <a:ln w="76200" cap="flat" cmpd="sng">
            <a:solidFill>
              <a:srgbClr val="FF5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104864" y="103693"/>
            <a:ext cx="8934273" cy="4936113"/>
          </a:xfrm>
          <a:prstGeom prst="rect">
            <a:avLst/>
          </a:prstGeom>
          <a:noFill/>
          <a:ln w="76200" cap="flat" cmpd="sng">
            <a:solidFill>
              <a:srgbClr val="FF5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104864" y="103693"/>
            <a:ext cx="8934273" cy="4936113"/>
          </a:xfrm>
          <a:prstGeom prst="rect">
            <a:avLst/>
          </a:prstGeom>
          <a:noFill/>
          <a:ln w="76200" cap="flat" cmpd="sng">
            <a:solidFill>
              <a:srgbClr val="FF5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104864" y="103693"/>
            <a:ext cx="8934273" cy="4936113"/>
          </a:xfrm>
          <a:prstGeom prst="rect">
            <a:avLst/>
          </a:prstGeom>
          <a:noFill/>
          <a:ln w="76200" cap="flat" cmpd="sng">
            <a:solidFill>
              <a:srgbClr val="FF5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104864" y="103693"/>
            <a:ext cx="8934273" cy="4936113"/>
          </a:xfrm>
          <a:prstGeom prst="rect">
            <a:avLst/>
          </a:prstGeom>
          <a:noFill/>
          <a:ln w="76200" cap="flat" cmpd="sng">
            <a:solidFill>
              <a:srgbClr val="FF5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104864" y="103693"/>
            <a:ext cx="8934273" cy="4936113"/>
          </a:xfrm>
          <a:prstGeom prst="rect">
            <a:avLst/>
          </a:prstGeom>
          <a:noFill/>
          <a:ln w="76200" cap="flat" cmpd="sng">
            <a:solidFill>
              <a:srgbClr val="FF5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104864" y="103693"/>
            <a:ext cx="8934273" cy="4936113"/>
          </a:xfrm>
          <a:prstGeom prst="rect">
            <a:avLst/>
          </a:prstGeom>
          <a:noFill/>
          <a:ln w="76200" cap="flat" cmpd="sng">
            <a:solidFill>
              <a:srgbClr val="FF5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104864" y="103693"/>
            <a:ext cx="8934273" cy="4936113"/>
          </a:xfrm>
          <a:prstGeom prst="rect">
            <a:avLst/>
          </a:prstGeom>
          <a:noFill/>
          <a:ln w="76200" cap="flat" cmpd="sng">
            <a:solidFill>
              <a:srgbClr val="FF5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04864" y="103693"/>
            <a:ext cx="8934273" cy="4936113"/>
          </a:xfrm>
          <a:prstGeom prst="rect">
            <a:avLst/>
          </a:prstGeom>
          <a:noFill/>
          <a:ln w="76200" cap="flat" cmpd="sng">
            <a:solidFill>
              <a:srgbClr val="FF5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104864" y="103693"/>
            <a:ext cx="8934273" cy="4936113"/>
          </a:xfrm>
          <a:prstGeom prst="rect">
            <a:avLst/>
          </a:prstGeom>
          <a:noFill/>
          <a:ln w="76200" cap="flat" cmpd="sng">
            <a:solidFill>
              <a:srgbClr val="FF5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104864" y="103693"/>
            <a:ext cx="8934273" cy="4936113"/>
          </a:xfrm>
          <a:prstGeom prst="rect">
            <a:avLst/>
          </a:prstGeom>
          <a:noFill/>
          <a:ln w="76200" cap="flat" cmpd="sng">
            <a:solidFill>
              <a:srgbClr val="FF5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hyperlink" Target="https://github.com/LarsWerkman/HoloColorPick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eYOvFbVHK1k?feature=oembed" TargetMode="External"/><Relationship Id="rId6" Type="http://schemas.openxmlformats.org/officeDocument/2006/relationships/image" Target="../media/image38.jpeg"/><Relationship Id="rId5" Type="http://schemas.openxmlformats.org/officeDocument/2006/relationships/hyperlink" Target="https://github.com/Brogi/MoApp_Team2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 amt="39000"/>
          </a:blip>
          <a:srcRect r="299" b="19665"/>
          <a:stretch/>
        </p:blipFill>
        <p:spPr>
          <a:xfrm rot="1015904">
            <a:off x="2859890" y="505806"/>
            <a:ext cx="3424220" cy="413188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>
            <a:spLocks noGrp="1"/>
          </p:cNvSpPr>
          <p:nvPr>
            <p:ph type="ctrTitle"/>
          </p:nvPr>
        </p:nvSpPr>
        <p:spPr>
          <a:xfrm>
            <a:off x="3411100" y="2076900"/>
            <a:ext cx="23232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" sz="2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𝒫𝒽𝑜𝓉𝑜𝑔𝓇𝒶𝓂</a:t>
            </a:r>
            <a:endParaRPr sz="2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" sz="30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300" b="1">
                <a:latin typeface="Arial"/>
                <a:ea typeface="Arial"/>
                <a:cs typeface="Arial"/>
                <a:sym typeface="Arial"/>
              </a:rPr>
              <a:t>최종 발표</a:t>
            </a:r>
            <a:endParaRPr sz="23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6307600" y="4697374"/>
            <a:ext cx="26217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1500"/>
              <a:buNone/>
            </a:pPr>
            <a:r>
              <a:rPr lang="ko" sz="15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KNU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컴퓨터학부 2팀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5"/>
          <p:cNvSpPr/>
          <p:nvPr/>
        </p:nvSpPr>
        <p:spPr>
          <a:xfrm rot="5400000">
            <a:off x="4545150" y="2010600"/>
            <a:ext cx="53700" cy="2165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3489150" y="1752600"/>
            <a:ext cx="21657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모바일앱프로그래밍1</a:t>
            </a:r>
            <a:endParaRPr sz="15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0602" y="206037"/>
            <a:ext cx="408563" cy="4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StoriesActivity - 기능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4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3919775" y="414400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3150875" y="1992950"/>
            <a:ext cx="55308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MapActivity에서 선택한 지역 이름이 표시됨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지역의 스토리를 DB에서 불러와서 나열함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스토리의 날짜 및 첫번째 사진을 보여줌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스토리를 선택하면 스토리에 속한 이미지들을 전부 보여줌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‘+’ 버튼을 눌러서 스토리 추가 또는 지역 색상을 변경 할 수 있는 액티비티로 이동할 수 있음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‘삭제’ 버튼을 추가하여 원하는 스토리 삭제가능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500" y="1665825"/>
            <a:ext cx="1644171" cy="295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/>
          <p:nvPr/>
        </p:nvSpPr>
        <p:spPr>
          <a:xfrm>
            <a:off x="2572250" y="4097950"/>
            <a:ext cx="199800" cy="1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725" y="3089700"/>
            <a:ext cx="408575" cy="12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StoriesActivity - 구현 방법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5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3919775" y="414400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6" name="Google Shape;3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500" y="1665825"/>
            <a:ext cx="1644171" cy="295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5"/>
          <p:cNvSpPr/>
          <p:nvPr/>
        </p:nvSpPr>
        <p:spPr>
          <a:xfrm>
            <a:off x="1032950" y="1975550"/>
            <a:ext cx="1584900" cy="199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 txBox="1"/>
          <p:nvPr/>
        </p:nvSpPr>
        <p:spPr>
          <a:xfrm>
            <a:off x="2985625" y="1958650"/>
            <a:ext cx="101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Malgun Gothic"/>
                <a:ea typeface="Malgun Gothic"/>
                <a:cs typeface="Malgun Gothic"/>
                <a:sym typeface="Malgun Gothic"/>
              </a:rPr>
              <a:t>RecyclerView</a:t>
            </a:r>
            <a:endParaRPr sz="9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9" name="Google Shape;389;p35"/>
          <p:cNvCxnSpPr>
            <a:endCxn id="388" idx="1"/>
          </p:cNvCxnSpPr>
          <p:nvPr/>
        </p:nvCxnSpPr>
        <p:spPr>
          <a:xfrm rot="10800000" flipH="1">
            <a:off x="2617825" y="2120200"/>
            <a:ext cx="367800" cy="18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35"/>
          <p:cNvSpPr txBox="1"/>
          <p:nvPr/>
        </p:nvSpPr>
        <p:spPr>
          <a:xfrm>
            <a:off x="4126325" y="1663000"/>
            <a:ext cx="4571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➔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MapActivity에서 Intent로 지역이름을 전달받음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➔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DB의 Story 테이블에서 각 스토리의 날짜, Picture 테이블에서 각 스토리의 대표 이미지를 받아서 RecyclerView에 넣음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➔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RecyclerView의 item들의 ClickListener에 Intent로 ImageActivity로 넘어갈 수 있게 함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➔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‘+’ 버튼은 res에 set 형식의 파일을  2개 만들어서 animation으로 구현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➔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‘삭제’ 버튼 입력시 대화상자 표시 후, 삭제하고자 하는 스토리정보를 DB와 RecyclerView에서 탐색하여 삭제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1" name="Google Shape;3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3375" y="3103596"/>
            <a:ext cx="408575" cy="124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/>
          <p:nvPr/>
        </p:nvSpPr>
        <p:spPr>
          <a:xfrm>
            <a:off x="568525" y="801000"/>
            <a:ext cx="51570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ChangeColorActivity - 기능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6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6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 txBox="1"/>
          <p:nvPr/>
        </p:nvSpPr>
        <p:spPr>
          <a:xfrm>
            <a:off x="3919775" y="414400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3150875" y="2373950"/>
            <a:ext cx="5530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선택 기능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◆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명도와 채도 설정 가능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◆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색상의 값이 아래에 Hex값과 RGB값으로 표현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변경을 누르면 DB에 지역 색상이 저장됨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취소를 누르면 색상 정보 변경없이 이전의 액티비티로 돌아감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3" name="Google Shape;4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100" y="1693300"/>
            <a:ext cx="1624975" cy="291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/>
          <p:nvPr/>
        </p:nvSpPr>
        <p:spPr>
          <a:xfrm>
            <a:off x="568525" y="801000"/>
            <a:ext cx="51570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ChangeColorActivity - 구현 방법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7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7"/>
          <p:cNvSpPr txBox="1"/>
          <p:nvPr/>
        </p:nvSpPr>
        <p:spPr>
          <a:xfrm>
            <a:off x="3919775" y="414400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3150875" y="2450150"/>
            <a:ext cx="5530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https://github.com/LarsWerkman/HoloColorPicker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를 활용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변경을 누르면 바꿀 색상 값의 “HEX”가 DB의 Map 테이블에 String으로 저장 됨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취소를 누르면 finish()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5" name="Google Shape;4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100" y="1693300"/>
            <a:ext cx="1624975" cy="291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AddStoryActivity - 기능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8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8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8"/>
          <p:cNvSpPr txBox="1"/>
          <p:nvPr/>
        </p:nvSpPr>
        <p:spPr>
          <a:xfrm>
            <a:off x="4138600" y="2176025"/>
            <a:ext cx="4612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이미지, 날짜, 해시 태그, 스토리 작성 뷰 구현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최대 10개 삽입 가능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 선택 팝업 기능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업로드 버튼 클릭 시, 작성된 내용과 이미지 정보 DB에 저장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6" name="Google Shape;4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000" y="1564075"/>
            <a:ext cx="1624975" cy="291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25" y="1564075"/>
            <a:ext cx="1624975" cy="291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AddStoryActivity - 구현 방법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9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9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9"/>
          <p:cNvSpPr txBox="1"/>
          <p:nvPr/>
        </p:nvSpPr>
        <p:spPr>
          <a:xfrm>
            <a:off x="4138600" y="1906050"/>
            <a:ext cx="4778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 사진 선택” - Intent로 갤러리에서 사진을 선택해오면 RecyclerView에 넣어서 사진을 나열함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“날짜 선택” - DatePickerDialog로 유저가 입력하게되면 날짜 정보를 가져와 AddStoryActivity에 보여줌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“업로드” - Image(uri 형태), Date, Hashtag, Story가 DB에 업로드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“취소” - StoriesActivity로 복귀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8" name="Google Shape;4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000" y="1564075"/>
            <a:ext cx="1624975" cy="291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25" y="1564075"/>
            <a:ext cx="1624975" cy="29170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9"/>
          <p:cNvSpPr/>
          <p:nvPr/>
        </p:nvSpPr>
        <p:spPr>
          <a:xfrm>
            <a:off x="600025" y="1879850"/>
            <a:ext cx="1625100" cy="553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1713125" y="1245700"/>
            <a:ext cx="119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Malgun Gothic"/>
                <a:ea typeface="Malgun Gothic"/>
                <a:cs typeface="Malgun Gothic"/>
                <a:sym typeface="Malgun Gothic"/>
              </a:rPr>
              <a:t>RecyclerView</a:t>
            </a:r>
            <a:endParaRPr sz="1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2" name="Google Shape;442;p39"/>
          <p:cNvCxnSpPr>
            <a:stCxn id="440" idx="0"/>
          </p:cNvCxnSpPr>
          <p:nvPr/>
        </p:nvCxnSpPr>
        <p:spPr>
          <a:xfrm rot="10800000" flipH="1">
            <a:off x="1412575" y="1492850"/>
            <a:ext cx="469500" cy="387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ImageActivity - 기능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0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0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0"/>
          <p:cNvSpPr txBox="1"/>
          <p:nvPr/>
        </p:nvSpPr>
        <p:spPr>
          <a:xfrm>
            <a:off x="4874650" y="2212650"/>
            <a:ext cx="3832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이미지들을 Swipe하여 볼 수 있음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클릭 시 원본을 볼 수 있음 (확대가능)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아래의 버튼을 슬라이드하여 스토리 내용을 확인 할 수 있음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2" name="Google Shape;4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600" y="1703775"/>
            <a:ext cx="1206813" cy="24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213" y="1704175"/>
            <a:ext cx="1206811" cy="240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3225" y="1703775"/>
            <a:ext cx="1206800" cy="240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1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ImageActivity - 구현 방법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1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 txBox="1"/>
          <p:nvPr/>
        </p:nvSpPr>
        <p:spPr>
          <a:xfrm>
            <a:off x="4874650" y="1909200"/>
            <a:ext cx="3832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앞의 StoriesActivity에서 전달받은 storyID로 DB에서 검색하여 이미지의 Uri를 읽어옴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Uri를 절대경로로 변환하여 이미지를 불러옴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이미지들은 Viewpager에 adapter를 연결하여 구현함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 내용은 SlidingDrawer를 이용하여 슬라이드할 수 있도록 구현함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4" name="Google Shape;4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600" y="1703775"/>
            <a:ext cx="1206813" cy="24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213" y="1704175"/>
            <a:ext cx="1206811" cy="240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3225" y="1703775"/>
            <a:ext cx="1206800" cy="2406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1"/>
          <p:cNvSpPr/>
          <p:nvPr/>
        </p:nvSpPr>
        <p:spPr>
          <a:xfrm>
            <a:off x="807600" y="2339721"/>
            <a:ext cx="1204800" cy="1097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1"/>
          <p:cNvSpPr txBox="1"/>
          <p:nvPr/>
        </p:nvSpPr>
        <p:spPr>
          <a:xfrm>
            <a:off x="2316323" y="4163550"/>
            <a:ext cx="1028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Malgun Gothic"/>
                <a:ea typeface="Malgun Gothic"/>
                <a:cs typeface="Malgun Gothic"/>
                <a:sym typeface="Malgun Gothic"/>
              </a:rPr>
              <a:t>Viewpager</a:t>
            </a:r>
            <a:endParaRPr sz="9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9" name="Google Shape;469;p41"/>
          <p:cNvCxnSpPr>
            <a:stCxn id="467" idx="2"/>
            <a:endCxn id="468" idx="1"/>
          </p:cNvCxnSpPr>
          <p:nvPr/>
        </p:nvCxnSpPr>
        <p:spPr>
          <a:xfrm>
            <a:off x="1410000" y="3437121"/>
            <a:ext cx="906300" cy="888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0" name="Google Shape;470;p41"/>
          <p:cNvSpPr/>
          <p:nvPr/>
        </p:nvSpPr>
        <p:spPr>
          <a:xfrm>
            <a:off x="2145550" y="2170350"/>
            <a:ext cx="1106100" cy="1768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1"/>
          <p:cNvSpPr txBox="1"/>
          <p:nvPr/>
        </p:nvSpPr>
        <p:spPr>
          <a:xfrm>
            <a:off x="3459323" y="4315950"/>
            <a:ext cx="1028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Malgun Gothic"/>
                <a:ea typeface="Malgun Gothic"/>
                <a:cs typeface="Malgun Gothic"/>
                <a:sym typeface="Malgun Gothic"/>
              </a:rPr>
              <a:t>SlidingDrawer</a:t>
            </a:r>
            <a:endParaRPr sz="9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2" name="Google Shape;472;p41"/>
          <p:cNvCxnSpPr>
            <a:stCxn id="470" idx="2"/>
            <a:endCxn id="471" idx="1"/>
          </p:cNvCxnSpPr>
          <p:nvPr/>
        </p:nvCxnSpPr>
        <p:spPr>
          <a:xfrm>
            <a:off x="2698600" y="3939150"/>
            <a:ext cx="760800" cy="538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2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데모 영상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2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2"/>
          <p:cNvSpPr txBox="1"/>
          <p:nvPr/>
        </p:nvSpPr>
        <p:spPr>
          <a:xfrm>
            <a:off x="4686325" y="779200"/>
            <a:ext cx="40698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Github   : </a:t>
            </a:r>
            <a:r>
              <a:rPr lang="ko" u="sng" dirty="0">
                <a:solidFill>
                  <a:schemeClr val="hlink"/>
                </a:solidFill>
                <a:hlinkClick r:id="rId5"/>
              </a:rPr>
              <a:t>https://github.com/Brogi/MoApp_Team2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Youtube : </a:t>
            </a:r>
            <a:r>
              <a:rPr lang="en-US" altLang="ko" u="sng" dirty="0">
                <a:solidFill>
                  <a:schemeClr val="hlink"/>
                </a:solidFill>
              </a:rPr>
              <a:t>https://youtu.be/eYOvFbVHK1k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온라인 미디어 1" title="모앱1 - 2팀 데모 영상">
            <a:hlinkClick r:id="" action="ppaction://media"/>
            <a:extLst>
              <a:ext uri="{FF2B5EF4-FFF2-40B4-BE49-F238E27FC236}">
                <a16:creationId xmlns:a16="http://schemas.microsoft.com/office/drawing/2014/main" id="{0EAE9DB0-75B4-4E40-B9A8-20AC6DAF84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621248" y="1358674"/>
            <a:ext cx="5901504" cy="333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향후 계획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3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43"/>
          <p:cNvGrpSpPr/>
          <p:nvPr/>
        </p:nvGrpSpPr>
        <p:grpSpPr>
          <a:xfrm>
            <a:off x="635662" y="1898356"/>
            <a:ext cx="8177477" cy="2108788"/>
            <a:chOff x="523875" y="1703013"/>
            <a:chExt cx="8177477" cy="2108788"/>
          </a:xfrm>
        </p:grpSpPr>
        <p:pic>
          <p:nvPicPr>
            <p:cNvPr id="492" name="Google Shape;49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875" y="1703013"/>
              <a:ext cx="2349107" cy="166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43"/>
            <p:cNvSpPr txBox="1"/>
            <p:nvPr/>
          </p:nvSpPr>
          <p:spPr>
            <a:xfrm>
              <a:off x="523875" y="3370675"/>
              <a:ext cx="23490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Char char="➔"/>
              </a:pPr>
              <a:r>
                <a:rPr lang="ko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 세계 지역 확장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94" name="Google Shape;494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1150" y="1703025"/>
              <a:ext cx="1933330" cy="166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43"/>
            <p:cNvSpPr txBox="1"/>
            <p:nvPr/>
          </p:nvSpPr>
          <p:spPr>
            <a:xfrm>
              <a:off x="3168900" y="3400425"/>
              <a:ext cx="27390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Char char="➔"/>
              </a:pPr>
              <a:r>
                <a:rPr lang="ko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사용자의 추천/좋아요 등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상호작용 기능 추가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43"/>
            <p:cNvSpPr txBox="1"/>
            <p:nvPr/>
          </p:nvSpPr>
          <p:spPr>
            <a:xfrm>
              <a:off x="6218350" y="3447600"/>
              <a:ext cx="23490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p43"/>
            <p:cNvSpPr txBox="1"/>
            <p:nvPr/>
          </p:nvSpPr>
          <p:spPr>
            <a:xfrm>
              <a:off x="6063452" y="3447600"/>
              <a:ext cx="26379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Char char="➔"/>
              </a:pPr>
              <a:r>
                <a:rPr lang="ko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인근 숙박 정보 제공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98" name="Google Shape;498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37800" y="1703025"/>
              <a:ext cx="2444251" cy="1667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4572000" y="79650"/>
            <a:ext cx="4513800" cy="49842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5198100" y="1835250"/>
            <a:ext cx="32616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4000">
                <a:solidFill>
                  <a:schemeClr val="lt1"/>
                </a:solidFill>
              </a:rPr>
              <a:t>CONTENTS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26"/>
          <p:cNvCxnSpPr/>
          <p:nvPr/>
        </p:nvCxnSpPr>
        <p:spPr>
          <a:xfrm>
            <a:off x="5455425" y="1898125"/>
            <a:ext cx="27345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6"/>
          <p:cNvCxnSpPr/>
          <p:nvPr/>
        </p:nvCxnSpPr>
        <p:spPr>
          <a:xfrm>
            <a:off x="5455425" y="3152475"/>
            <a:ext cx="27345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26"/>
          <p:cNvSpPr txBox="1"/>
          <p:nvPr/>
        </p:nvSpPr>
        <p:spPr>
          <a:xfrm>
            <a:off x="1191325" y="1392100"/>
            <a:ext cx="6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010</a:t>
            </a: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8" name="Google Shape;168;p26"/>
          <p:cNvCxnSpPr/>
          <p:nvPr/>
        </p:nvCxnSpPr>
        <p:spPr>
          <a:xfrm>
            <a:off x="1231250" y="1745725"/>
            <a:ext cx="4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6"/>
          <p:cNvSpPr txBox="1"/>
          <p:nvPr/>
        </p:nvSpPr>
        <p:spPr>
          <a:xfrm>
            <a:off x="1191325" y="794950"/>
            <a:ext cx="6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001</a:t>
            </a: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0" name="Google Shape;170;p26"/>
          <p:cNvCxnSpPr/>
          <p:nvPr/>
        </p:nvCxnSpPr>
        <p:spPr>
          <a:xfrm>
            <a:off x="1231250" y="1148575"/>
            <a:ext cx="4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6"/>
          <p:cNvSpPr txBox="1"/>
          <p:nvPr/>
        </p:nvSpPr>
        <p:spPr>
          <a:xfrm>
            <a:off x="1191325" y="1989250"/>
            <a:ext cx="6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011</a:t>
            </a: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2" name="Google Shape;172;p26"/>
          <p:cNvCxnSpPr/>
          <p:nvPr/>
        </p:nvCxnSpPr>
        <p:spPr>
          <a:xfrm>
            <a:off x="1231250" y="2342875"/>
            <a:ext cx="4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6"/>
          <p:cNvSpPr txBox="1"/>
          <p:nvPr/>
        </p:nvSpPr>
        <p:spPr>
          <a:xfrm>
            <a:off x="1191325" y="2632975"/>
            <a:ext cx="6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100</a:t>
            </a: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4" name="Google Shape;174;p26"/>
          <p:cNvCxnSpPr/>
          <p:nvPr/>
        </p:nvCxnSpPr>
        <p:spPr>
          <a:xfrm>
            <a:off x="1231250" y="2986600"/>
            <a:ext cx="4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6"/>
          <p:cNvSpPr txBox="1"/>
          <p:nvPr/>
        </p:nvSpPr>
        <p:spPr>
          <a:xfrm>
            <a:off x="1191325" y="3323275"/>
            <a:ext cx="6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101</a:t>
            </a: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6" name="Google Shape;176;p26"/>
          <p:cNvCxnSpPr/>
          <p:nvPr/>
        </p:nvCxnSpPr>
        <p:spPr>
          <a:xfrm>
            <a:off x="1231250" y="3676900"/>
            <a:ext cx="4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6"/>
          <p:cNvSpPr txBox="1"/>
          <p:nvPr/>
        </p:nvSpPr>
        <p:spPr>
          <a:xfrm>
            <a:off x="1191325" y="4013575"/>
            <a:ext cx="6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110</a:t>
            </a: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8" name="Google Shape;178;p26"/>
          <p:cNvCxnSpPr/>
          <p:nvPr/>
        </p:nvCxnSpPr>
        <p:spPr>
          <a:xfrm>
            <a:off x="1231250" y="4367200"/>
            <a:ext cx="4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6"/>
          <p:cNvSpPr txBox="1"/>
          <p:nvPr/>
        </p:nvSpPr>
        <p:spPr>
          <a:xfrm>
            <a:off x="1838725" y="7949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팀원 구성</a:t>
            </a:r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1838725" y="1361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시장 조사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1838725" y="19817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Progress</a:t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1838725" y="26255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기능 및 구현 방법</a:t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1838725" y="3292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데모 영상</a:t>
            </a:r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1838725" y="40135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향후 계획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4"/>
          <p:cNvPicPr preferRelativeResize="0"/>
          <p:nvPr/>
        </p:nvPicPr>
        <p:blipFill rotWithShape="1">
          <a:blip r:embed="rId3">
            <a:alphaModFix amt="39000"/>
          </a:blip>
          <a:srcRect r="299" b="19665"/>
          <a:stretch/>
        </p:blipFill>
        <p:spPr>
          <a:xfrm rot="1015904">
            <a:off x="2859890" y="505806"/>
            <a:ext cx="3424220" cy="413188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4"/>
          <p:cNvSpPr txBox="1">
            <a:spLocks noGrp="1"/>
          </p:cNvSpPr>
          <p:nvPr>
            <p:ph type="ctrTitle"/>
          </p:nvPr>
        </p:nvSpPr>
        <p:spPr>
          <a:xfrm>
            <a:off x="3410400" y="2478900"/>
            <a:ext cx="23232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" sz="3000" b="1">
                <a:latin typeface="Arial"/>
                <a:ea typeface="Arial"/>
                <a:cs typeface="Arial"/>
                <a:sym typeface="Arial"/>
              </a:rPr>
              <a:t> 감사합니다.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4"/>
          <p:cNvSpPr/>
          <p:nvPr/>
        </p:nvSpPr>
        <p:spPr>
          <a:xfrm rot="5400000">
            <a:off x="4544450" y="1955400"/>
            <a:ext cx="53700" cy="2165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3488450" y="2078400"/>
            <a:ext cx="21657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모바일앱프로그래밍1</a:t>
            </a:r>
            <a:endParaRPr sz="15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0602" y="206037"/>
            <a:ext cx="408564" cy="408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 txBox="1">
            <a:spLocks noGrp="1"/>
          </p:cNvSpPr>
          <p:nvPr>
            <p:ph type="subTitle" idx="1"/>
          </p:nvPr>
        </p:nvSpPr>
        <p:spPr>
          <a:xfrm>
            <a:off x="6307600" y="4697374"/>
            <a:ext cx="26217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1500"/>
              <a:buNone/>
            </a:pPr>
            <a:r>
              <a:rPr lang="ko" sz="15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KNU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컴퓨터학부 2팀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125" y="1373325"/>
            <a:ext cx="2511925" cy="17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568526" y="801000"/>
            <a:ext cx="29619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팀원 구성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425" y="1823375"/>
            <a:ext cx="1114775" cy="11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5838" y="1823375"/>
            <a:ext cx="1114775" cy="11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613" y="1823375"/>
            <a:ext cx="1114775" cy="111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7"/>
          <p:cNvGrpSpPr/>
          <p:nvPr/>
        </p:nvGrpSpPr>
        <p:grpSpPr>
          <a:xfrm>
            <a:off x="2829275" y="3042225"/>
            <a:ext cx="1527900" cy="1398225"/>
            <a:chOff x="2829275" y="2997075"/>
            <a:chExt cx="1527900" cy="1398225"/>
          </a:xfrm>
        </p:grpSpPr>
        <p:sp>
          <p:nvSpPr>
            <p:cNvPr id="198" name="Google Shape;198;p27"/>
            <p:cNvSpPr txBox="1"/>
            <p:nvPr/>
          </p:nvSpPr>
          <p:spPr>
            <a:xfrm>
              <a:off x="3222863" y="3288525"/>
              <a:ext cx="74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이건형</a:t>
              </a:r>
              <a:endParaRPr/>
            </a:p>
          </p:txBody>
        </p:sp>
        <p:sp>
          <p:nvSpPr>
            <p:cNvPr id="199" name="Google Shape;199;p27"/>
            <p:cNvSpPr txBox="1"/>
            <p:nvPr/>
          </p:nvSpPr>
          <p:spPr>
            <a:xfrm>
              <a:off x="2829275" y="3771600"/>
              <a:ext cx="1527900" cy="62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/>
                <a:t>ImageActivity 구현</a:t>
              </a:r>
              <a:endParaRPr b="1">
                <a:solidFill>
                  <a:srgbClr val="0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0" name="Google Shape;200;p27"/>
            <p:cNvSpPr txBox="1"/>
            <p:nvPr/>
          </p:nvSpPr>
          <p:spPr>
            <a:xfrm>
              <a:off x="3035825" y="2997075"/>
              <a:ext cx="111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2017113243</a:t>
              </a:r>
              <a:endParaRPr sz="1200"/>
            </a:p>
          </p:txBody>
        </p:sp>
      </p:grpSp>
      <p:grpSp>
        <p:nvGrpSpPr>
          <p:cNvPr id="201" name="Google Shape;201;p27"/>
          <p:cNvGrpSpPr/>
          <p:nvPr/>
        </p:nvGrpSpPr>
        <p:grpSpPr>
          <a:xfrm>
            <a:off x="4652375" y="3042225"/>
            <a:ext cx="1961700" cy="1931325"/>
            <a:chOff x="2653588" y="2997075"/>
            <a:chExt cx="1961700" cy="1931325"/>
          </a:xfrm>
        </p:grpSpPr>
        <p:sp>
          <p:nvSpPr>
            <p:cNvPr id="202" name="Google Shape;202;p27"/>
            <p:cNvSpPr txBox="1"/>
            <p:nvPr/>
          </p:nvSpPr>
          <p:spPr>
            <a:xfrm>
              <a:off x="3222863" y="3288525"/>
              <a:ext cx="74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류진호</a:t>
              </a:r>
              <a:endParaRPr/>
            </a:p>
          </p:txBody>
        </p:sp>
        <p:sp>
          <p:nvSpPr>
            <p:cNvPr id="203" name="Google Shape;203;p27"/>
            <p:cNvSpPr txBox="1"/>
            <p:nvPr/>
          </p:nvSpPr>
          <p:spPr>
            <a:xfrm>
              <a:off x="2653588" y="3771600"/>
              <a:ext cx="1961700" cy="11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/>
                <a:t>MainActivity, MapActivity, ColorChangeActivity  구현</a:t>
              </a:r>
              <a:endParaRPr b="1">
                <a:solidFill>
                  <a:srgbClr val="0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4" name="Google Shape;204;p27"/>
            <p:cNvSpPr txBox="1"/>
            <p:nvPr/>
          </p:nvSpPr>
          <p:spPr>
            <a:xfrm>
              <a:off x="3035825" y="2997075"/>
              <a:ext cx="111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2017110675</a:t>
              </a:r>
              <a:endParaRPr sz="1200"/>
            </a:p>
          </p:txBody>
        </p:sp>
      </p:grpSp>
      <p:grpSp>
        <p:nvGrpSpPr>
          <p:cNvPr id="205" name="Google Shape;205;p27"/>
          <p:cNvGrpSpPr/>
          <p:nvPr/>
        </p:nvGrpSpPr>
        <p:grpSpPr>
          <a:xfrm>
            <a:off x="6926438" y="3042225"/>
            <a:ext cx="1527900" cy="1398225"/>
            <a:chOff x="2829275" y="2997075"/>
            <a:chExt cx="1527900" cy="1398225"/>
          </a:xfrm>
        </p:grpSpPr>
        <p:sp>
          <p:nvSpPr>
            <p:cNvPr id="206" name="Google Shape;206;p27"/>
            <p:cNvSpPr txBox="1"/>
            <p:nvPr/>
          </p:nvSpPr>
          <p:spPr>
            <a:xfrm>
              <a:off x="3222863" y="3288525"/>
              <a:ext cx="74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박상면</a:t>
              </a:r>
              <a:endParaRPr/>
            </a:p>
          </p:txBody>
        </p:sp>
        <p:sp>
          <p:nvSpPr>
            <p:cNvPr id="207" name="Google Shape;207;p27"/>
            <p:cNvSpPr txBox="1"/>
            <p:nvPr/>
          </p:nvSpPr>
          <p:spPr>
            <a:xfrm>
              <a:off x="2829275" y="3771600"/>
              <a:ext cx="1527900" cy="62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>
                  <a:highlight>
                    <a:schemeClr val="lt1"/>
                  </a:highlight>
                </a:rPr>
                <a:t>AddStoryActivity 구현</a:t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08" name="Google Shape;208;p27"/>
            <p:cNvSpPr txBox="1"/>
            <p:nvPr/>
          </p:nvSpPr>
          <p:spPr>
            <a:xfrm>
              <a:off x="3035825" y="2997075"/>
              <a:ext cx="111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2017115424</a:t>
              </a:r>
              <a:endParaRPr sz="1200"/>
            </a:p>
          </p:txBody>
        </p:sp>
      </p:grpSp>
      <p:grpSp>
        <p:nvGrpSpPr>
          <p:cNvPr id="209" name="Google Shape;209;p27"/>
          <p:cNvGrpSpPr/>
          <p:nvPr/>
        </p:nvGrpSpPr>
        <p:grpSpPr>
          <a:xfrm>
            <a:off x="847850" y="3042225"/>
            <a:ext cx="1527900" cy="1398225"/>
            <a:chOff x="2829275" y="2997075"/>
            <a:chExt cx="1527900" cy="1398225"/>
          </a:xfrm>
        </p:grpSpPr>
        <p:sp>
          <p:nvSpPr>
            <p:cNvPr id="210" name="Google Shape;210;p27"/>
            <p:cNvSpPr txBox="1"/>
            <p:nvPr/>
          </p:nvSpPr>
          <p:spPr>
            <a:xfrm>
              <a:off x="3222863" y="3288525"/>
              <a:ext cx="74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정원영</a:t>
              </a:r>
              <a:endParaRPr/>
            </a:p>
          </p:txBody>
        </p:sp>
        <p:sp>
          <p:nvSpPr>
            <p:cNvPr id="211" name="Google Shape;211;p27"/>
            <p:cNvSpPr txBox="1"/>
            <p:nvPr/>
          </p:nvSpPr>
          <p:spPr>
            <a:xfrm>
              <a:off x="2829275" y="3771600"/>
              <a:ext cx="1527900" cy="62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/>
                <a:t>StoriesActivity 구현</a:t>
              </a:r>
              <a:endParaRPr b="1">
                <a:solidFill>
                  <a:srgbClr val="0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3035825" y="2997075"/>
              <a:ext cx="111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2017112277</a:t>
              </a:r>
              <a:endParaRPr sz="1200"/>
            </a:p>
          </p:txBody>
        </p:sp>
      </p:grpSp>
      <p:pic>
        <p:nvPicPr>
          <p:cNvPr id="213" name="Google Shape;21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84507">
            <a:off x="1592975" y="1554925"/>
            <a:ext cx="364200" cy="3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6875" y="2025025"/>
            <a:ext cx="608775" cy="4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8701" y="2054750"/>
            <a:ext cx="586610" cy="4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8526" y="2054750"/>
            <a:ext cx="586610" cy="4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8700" y="1944025"/>
            <a:ext cx="586600" cy="32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7647" y="1961825"/>
            <a:ext cx="424888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7402" y="1826077"/>
            <a:ext cx="608776" cy="41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55350" y="1766850"/>
            <a:ext cx="1309250" cy="1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5225" y="2201800"/>
            <a:ext cx="488200" cy="2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568526" y="801000"/>
            <a:ext cx="29619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시장조사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/>
          <p:nvPr/>
        </p:nvSpPr>
        <p:spPr>
          <a:xfrm>
            <a:off x="653724" y="1302825"/>
            <a:ext cx="4358100" cy="3636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653725" y="1287100"/>
            <a:ext cx="46605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많은 사람들이 코로나19 종식 후 여행 가는 것을 원함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28"/>
          <p:cNvGrpSpPr/>
          <p:nvPr/>
        </p:nvGrpSpPr>
        <p:grpSpPr>
          <a:xfrm>
            <a:off x="547212" y="2046553"/>
            <a:ext cx="8049575" cy="2010848"/>
            <a:chOff x="591175" y="2046553"/>
            <a:chExt cx="8049575" cy="2010848"/>
          </a:xfrm>
        </p:grpSpPr>
        <p:pic>
          <p:nvPicPr>
            <p:cNvPr id="233" name="Google Shape;233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1175" y="2139394"/>
              <a:ext cx="3909793" cy="1725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8" descr="/사진제공=한국방송광고진흥공사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5963" y="2046553"/>
              <a:ext cx="4024787" cy="20108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28"/>
          <p:cNvSpPr txBox="1"/>
          <p:nvPr/>
        </p:nvSpPr>
        <p:spPr>
          <a:xfrm>
            <a:off x="2094200" y="4255300"/>
            <a:ext cx="5300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⇒ 여행 전후의 기록을 도와 줄 수 있는 어플리케이션 필요!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/>
          <p:nvPr/>
        </p:nvSpPr>
        <p:spPr>
          <a:xfrm>
            <a:off x="416025" y="1408225"/>
            <a:ext cx="1125600" cy="186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26" y="1552676"/>
            <a:ext cx="944100" cy="163072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/>
          <p:nvPr/>
        </p:nvSpPr>
        <p:spPr>
          <a:xfrm>
            <a:off x="2272800" y="1389950"/>
            <a:ext cx="1286100" cy="186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43" name="Google Shape;243;p29"/>
          <p:cNvSpPr txBox="1"/>
          <p:nvPr/>
        </p:nvSpPr>
        <p:spPr>
          <a:xfrm rot="-2279">
            <a:off x="1502299" y="2327767"/>
            <a:ext cx="90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지역 클릭</a:t>
            </a:r>
            <a:endParaRPr sz="800"/>
          </a:p>
        </p:txBody>
      </p:sp>
      <p:sp>
        <p:nvSpPr>
          <p:cNvPr id="244" name="Google Shape;244;p29"/>
          <p:cNvSpPr/>
          <p:nvPr/>
        </p:nvSpPr>
        <p:spPr>
          <a:xfrm>
            <a:off x="2373438" y="1916686"/>
            <a:ext cx="377100" cy="446100"/>
          </a:xfrm>
          <a:prstGeom prst="rect">
            <a:avLst/>
          </a:prstGeom>
          <a:solidFill>
            <a:srgbClr val="F7F6F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스토리</a:t>
            </a:r>
            <a:endParaRPr sz="600"/>
          </a:p>
        </p:txBody>
      </p:sp>
      <p:sp>
        <p:nvSpPr>
          <p:cNvPr id="245" name="Google Shape;245;p29"/>
          <p:cNvSpPr/>
          <p:nvPr/>
        </p:nvSpPr>
        <p:spPr>
          <a:xfrm>
            <a:off x="2789241" y="1916685"/>
            <a:ext cx="377100" cy="446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스토리</a:t>
            </a:r>
            <a:endParaRPr sz="700"/>
          </a:p>
        </p:txBody>
      </p:sp>
      <p:sp>
        <p:nvSpPr>
          <p:cNvPr id="246" name="Google Shape;246;p29"/>
          <p:cNvSpPr txBox="1"/>
          <p:nvPr/>
        </p:nvSpPr>
        <p:spPr>
          <a:xfrm>
            <a:off x="2315250" y="1422125"/>
            <a:ext cx="121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부산광역시</a:t>
            </a:r>
            <a:endParaRPr sz="1000"/>
          </a:p>
        </p:txBody>
      </p:sp>
      <p:sp>
        <p:nvSpPr>
          <p:cNvPr id="247" name="Google Shape;247;p29"/>
          <p:cNvSpPr/>
          <p:nvPr/>
        </p:nvSpPr>
        <p:spPr>
          <a:xfrm>
            <a:off x="4167475" y="685375"/>
            <a:ext cx="1600500" cy="195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50" y="895150"/>
            <a:ext cx="1029063" cy="15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/>
          <p:nvPr/>
        </p:nvSpPr>
        <p:spPr>
          <a:xfrm>
            <a:off x="4167475" y="2899100"/>
            <a:ext cx="1600500" cy="1980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0" name="Google Shape;250;p29"/>
          <p:cNvSpPr txBox="1"/>
          <p:nvPr/>
        </p:nvSpPr>
        <p:spPr>
          <a:xfrm>
            <a:off x="5197350" y="2919175"/>
            <a:ext cx="57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글 작성</a:t>
            </a:r>
            <a:endParaRPr sz="900"/>
          </a:p>
        </p:txBody>
      </p:sp>
      <p:sp>
        <p:nvSpPr>
          <p:cNvPr id="251" name="Google Shape;251;p29"/>
          <p:cNvSpPr/>
          <p:nvPr/>
        </p:nvSpPr>
        <p:spPr>
          <a:xfrm>
            <a:off x="4250350" y="2474963"/>
            <a:ext cx="1393500" cy="171600"/>
          </a:xfrm>
          <a:prstGeom prst="round2SameRect">
            <a:avLst>
              <a:gd name="adj1" fmla="val 44446"/>
              <a:gd name="adj2" fmla="val 0"/>
            </a:avLst>
          </a:prstGeom>
          <a:solidFill>
            <a:srgbClr val="F7F6F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52" name="Google Shape;252;p29"/>
          <p:cNvSpPr/>
          <p:nvPr/>
        </p:nvSpPr>
        <p:spPr>
          <a:xfrm>
            <a:off x="4729288" y="2518500"/>
            <a:ext cx="435600" cy="507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6406450" y="682938"/>
            <a:ext cx="1600500" cy="195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525" y="892712"/>
            <a:ext cx="1029063" cy="15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3123200" y="1499750"/>
            <a:ext cx="322800" cy="17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6489313" y="892712"/>
            <a:ext cx="1393500" cy="1751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F6F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666666"/>
                </a:solidFill>
              </a:rPr>
              <a:t>2021-11-18</a:t>
            </a:r>
            <a:endParaRPr sz="7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666666"/>
                </a:solidFill>
              </a:rPr>
              <a:t>#부산 #해운대</a:t>
            </a:r>
            <a:endParaRPr sz="7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(Story)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57" name="Google Shape;257;p29"/>
          <p:cNvSpPr txBox="1"/>
          <p:nvPr/>
        </p:nvSpPr>
        <p:spPr>
          <a:xfrm>
            <a:off x="3060050" y="1442750"/>
            <a:ext cx="503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색 변경</a:t>
            </a:r>
            <a:endParaRPr sz="600"/>
          </a:p>
        </p:txBody>
      </p:sp>
      <p:sp>
        <p:nvSpPr>
          <p:cNvPr id="258" name="Google Shape;258;p29"/>
          <p:cNvSpPr/>
          <p:nvPr/>
        </p:nvSpPr>
        <p:spPr>
          <a:xfrm>
            <a:off x="4264275" y="2993575"/>
            <a:ext cx="634500" cy="615600"/>
          </a:xfrm>
          <a:prstGeom prst="rect">
            <a:avLst/>
          </a:prstGeom>
          <a:solidFill>
            <a:srgbClr val="F7F6F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0/10</a:t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4227826" y="3802600"/>
            <a:ext cx="1462200" cy="244500"/>
          </a:xfrm>
          <a:prstGeom prst="rect">
            <a:avLst/>
          </a:prstGeom>
          <a:solidFill>
            <a:srgbClr val="F7F6F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Date</a:t>
            </a:r>
            <a:endParaRPr sz="600"/>
          </a:p>
        </p:txBody>
      </p:sp>
      <p:sp>
        <p:nvSpPr>
          <p:cNvPr id="260" name="Google Shape;260;p29"/>
          <p:cNvSpPr/>
          <p:nvPr/>
        </p:nvSpPr>
        <p:spPr>
          <a:xfrm>
            <a:off x="4227826" y="4115525"/>
            <a:ext cx="1462200" cy="205500"/>
          </a:xfrm>
          <a:prstGeom prst="rect">
            <a:avLst/>
          </a:prstGeom>
          <a:solidFill>
            <a:srgbClr val="F7F6F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#태그</a:t>
            </a:r>
            <a:endParaRPr sz="1000"/>
          </a:p>
        </p:txBody>
      </p:sp>
      <p:sp>
        <p:nvSpPr>
          <p:cNvPr id="261" name="Google Shape;261;p29"/>
          <p:cNvSpPr/>
          <p:nvPr/>
        </p:nvSpPr>
        <p:spPr>
          <a:xfrm>
            <a:off x="4227826" y="4389450"/>
            <a:ext cx="1462200" cy="420600"/>
          </a:xfrm>
          <a:prstGeom prst="rect">
            <a:avLst/>
          </a:prstGeom>
          <a:solidFill>
            <a:srgbClr val="F7F6F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Story</a:t>
            </a:r>
            <a:endParaRPr/>
          </a:p>
        </p:txBody>
      </p:sp>
      <p:cxnSp>
        <p:nvCxnSpPr>
          <p:cNvPr id="262" name="Google Shape;262;p29"/>
          <p:cNvCxnSpPr>
            <a:stCxn id="240" idx="3"/>
          </p:cNvCxnSpPr>
          <p:nvPr/>
        </p:nvCxnSpPr>
        <p:spPr>
          <a:xfrm>
            <a:off x="1541625" y="2340325"/>
            <a:ext cx="84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3" name="Google Shape;263;p29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568526" y="801000"/>
            <a:ext cx="29619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Progress</a:t>
            </a:r>
            <a:endParaRPr sz="2300" b="0" i="0" u="none" strike="noStrike" cap="none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 rot="-2279">
            <a:off x="3387711" y="1905204"/>
            <a:ext cx="90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스토리 클릭</a:t>
            </a:r>
            <a:endParaRPr sz="800"/>
          </a:p>
        </p:txBody>
      </p:sp>
      <p:cxnSp>
        <p:nvCxnSpPr>
          <p:cNvPr id="267" name="Google Shape;267;p29"/>
          <p:cNvCxnSpPr>
            <a:stCxn id="245" idx="3"/>
          </p:cNvCxnSpPr>
          <p:nvPr/>
        </p:nvCxnSpPr>
        <p:spPr>
          <a:xfrm rot="10800000" flipH="1">
            <a:off x="3166341" y="1651935"/>
            <a:ext cx="1126800" cy="48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29"/>
          <p:cNvSpPr txBox="1"/>
          <p:nvPr/>
        </p:nvSpPr>
        <p:spPr>
          <a:xfrm>
            <a:off x="2320950" y="1683725"/>
            <a:ext cx="833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21년 10월</a:t>
            </a:r>
            <a:endParaRPr sz="700"/>
          </a:p>
        </p:txBody>
      </p:sp>
      <p:cxnSp>
        <p:nvCxnSpPr>
          <p:cNvPr id="269" name="Google Shape;269;p29"/>
          <p:cNvCxnSpPr>
            <a:stCxn id="270" idx="1"/>
          </p:cNvCxnSpPr>
          <p:nvPr/>
        </p:nvCxnSpPr>
        <p:spPr>
          <a:xfrm>
            <a:off x="3291175" y="3096325"/>
            <a:ext cx="956100" cy="6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1" name="Google Shape;271;p29"/>
          <p:cNvSpPr/>
          <p:nvPr/>
        </p:nvSpPr>
        <p:spPr>
          <a:xfrm>
            <a:off x="2373438" y="2602486"/>
            <a:ext cx="377100" cy="446100"/>
          </a:xfrm>
          <a:prstGeom prst="rect">
            <a:avLst/>
          </a:prstGeom>
          <a:solidFill>
            <a:srgbClr val="F7F6F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스토리</a:t>
            </a:r>
            <a:endParaRPr sz="600"/>
          </a:p>
        </p:txBody>
      </p:sp>
      <p:sp>
        <p:nvSpPr>
          <p:cNvPr id="272" name="Google Shape;272;p29"/>
          <p:cNvSpPr/>
          <p:nvPr/>
        </p:nvSpPr>
        <p:spPr>
          <a:xfrm>
            <a:off x="2789241" y="2602485"/>
            <a:ext cx="377100" cy="446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스토리</a:t>
            </a:r>
            <a:endParaRPr sz="700"/>
          </a:p>
        </p:txBody>
      </p:sp>
      <p:sp>
        <p:nvSpPr>
          <p:cNvPr id="273" name="Google Shape;273;p29"/>
          <p:cNvSpPr txBox="1"/>
          <p:nvPr/>
        </p:nvSpPr>
        <p:spPr>
          <a:xfrm>
            <a:off x="2320950" y="2369525"/>
            <a:ext cx="833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20년 4월</a:t>
            </a:r>
            <a:endParaRPr sz="700"/>
          </a:p>
        </p:txBody>
      </p:sp>
      <p:sp>
        <p:nvSpPr>
          <p:cNvPr id="274" name="Google Shape;274;p29"/>
          <p:cNvSpPr txBox="1"/>
          <p:nvPr/>
        </p:nvSpPr>
        <p:spPr>
          <a:xfrm rot="-2005">
            <a:off x="3123200" y="3422467"/>
            <a:ext cx="102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‘+’  버튼클릭</a:t>
            </a:r>
            <a:endParaRPr sz="800"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175" y="2993575"/>
            <a:ext cx="205500" cy="20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29"/>
          <p:cNvCxnSpPr/>
          <p:nvPr/>
        </p:nvCxnSpPr>
        <p:spPr>
          <a:xfrm rot="10800000" flipH="1">
            <a:off x="5478500" y="1932600"/>
            <a:ext cx="1151400" cy="5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p29"/>
          <p:cNvSpPr txBox="1"/>
          <p:nvPr/>
        </p:nvSpPr>
        <p:spPr>
          <a:xfrm rot="-2279">
            <a:off x="5614024" y="2239054"/>
            <a:ext cx="90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슬라이드</a:t>
            </a:r>
            <a:endParaRPr sz="800"/>
          </a:p>
        </p:txBody>
      </p:sp>
      <p:sp>
        <p:nvSpPr>
          <p:cNvPr id="277" name="Google Shape;277;p29"/>
          <p:cNvSpPr/>
          <p:nvPr/>
        </p:nvSpPr>
        <p:spPr>
          <a:xfrm>
            <a:off x="6988888" y="980450"/>
            <a:ext cx="435600" cy="507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849" y="1839756"/>
            <a:ext cx="1533700" cy="2768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975" y="1839750"/>
            <a:ext cx="1551550" cy="27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200" y="1839750"/>
            <a:ext cx="1551550" cy="27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MainActivity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0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/>
        </p:nvSpPr>
        <p:spPr>
          <a:xfrm>
            <a:off x="2861162" y="1466925"/>
            <a:ext cx="22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&lt;비밀번호 변경 모드&gt;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30"/>
          <p:cNvSpPr/>
          <p:nvPr/>
        </p:nvSpPr>
        <p:spPr>
          <a:xfrm rot="-5401543">
            <a:off x="965259" y="2363056"/>
            <a:ext cx="668400" cy="263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3919775" y="414400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790564" y="1986726"/>
            <a:ext cx="1017600" cy="32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&lt;로그인 버튼&gt;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30"/>
          <p:cNvSpPr/>
          <p:nvPr/>
        </p:nvSpPr>
        <p:spPr>
          <a:xfrm rot="-5401203">
            <a:off x="2601005" y="2456884"/>
            <a:ext cx="857400" cy="263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0"/>
          <p:cNvSpPr txBox="1"/>
          <p:nvPr/>
        </p:nvSpPr>
        <p:spPr>
          <a:xfrm>
            <a:off x="2328489" y="1986719"/>
            <a:ext cx="1402200" cy="32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&lt;비밀번호 변경 버튼&gt;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5636550" y="1943425"/>
            <a:ext cx="3318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➔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비밀번호를 입력해야 다음 화면으로 이동 할 수 있도록 구현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➔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비밀번호가 입력된 상태에서 변경 버튼을 눌러서 비밀번호 변경 가능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5636550" y="3527575"/>
            <a:ext cx="326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Password는 SharedPreferences를 활용하여 저장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MapActivity - 기능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/>
          <p:nvPr/>
        </p:nvSpPr>
        <p:spPr>
          <a:xfrm>
            <a:off x="3919775" y="414400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4451100" y="2141175"/>
            <a:ext cx="4065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지역마다 이미지 및 버튼 할당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 클릭시 해당지역의 스토리를 보여주는 액티비티로 이동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핀치 줌 인/아웃 기능 구현으로 세밀하게 지역 선택 가능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액티비티 시작시 DB에서 색상을 불러옴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0" name="Google Shape;3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151" y="1703773"/>
            <a:ext cx="1624775" cy="292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1"/>
          <p:cNvGrpSpPr/>
          <p:nvPr/>
        </p:nvGrpSpPr>
        <p:grpSpPr>
          <a:xfrm>
            <a:off x="707450" y="1703773"/>
            <a:ext cx="1624775" cy="2888467"/>
            <a:chOff x="707450" y="1703773"/>
            <a:chExt cx="1624775" cy="2888467"/>
          </a:xfrm>
        </p:grpSpPr>
        <p:pic>
          <p:nvPicPr>
            <p:cNvPr id="312" name="Google Shape;31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451" y="1703787"/>
              <a:ext cx="1624771" cy="2888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1"/>
            <p:cNvPicPr preferRelativeResize="0"/>
            <p:nvPr/>
          </p:nvPicPr>
          <p:blipFill rotWithShape="1">
            <a:blip r:embed="rId4">
              <a:alphaModFix/>
            </a:blip>
            <a:srcRect b="96300"/>
            <a:stretch/>
          </p:blipFill>
          <p:spPr>
            <a:xfrm>
              <a:off x="707450" y="1703773"/>
              <a:ext cx="1624775" cy="108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/>
          <p:nvPr/>
        </p:nvSpPr>
        <p:spPr>
          <a:xfrm>
            <a:off x="703500" y="1699025"/>
            <a:ext cx="1858200" cy="2888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MapActivity - 구현 방법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2"/>
          <p:cNvSpPr txBox="1"/>
          <p:nvPr/>
        </p:nvSpPr>
        <p:spPr>
          <a:xfrm>
            <a:off x="3919775" y="414400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4908300" y="1671675"/>
            <a:ext cx="4065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툴로 지역 이미지를 하나하나 분해…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이미지에 ClickListener을 부여하고 색상을 입힐 수 있도록 함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➔"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DB의 Map 테이블에서 색상 값을 가져옴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6" name="Google Shape;3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25" y="1945650"/>
            <a:ext cx="1779900" cy="23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7427" y="2966975"/>
            <a:ext cx="408575" cy="31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5999" y="3162375"/>
            <a:ext cx="867725" cy="144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1725" y="1685209"/>
            <a:ext cx="1651588" cy="290221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/>
        </p:nvSpPr>
        <p:spPr>
          <a:xfrm>
            <a:off x="1334000" y="1500075"/>
            <a:ext cx="7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원본</a:t>
            </a:r>
            <a:endParaRPr>
              <a:highlight>
                <a:srgbClr val="FFFF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5688" y="3348200"/>
            <a:ext cx="352051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75690" y="2571725"/>
            <a:ext cx="352050" cy="33259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/>
        </p:nvSpPr>
        <p:spPr>
          <a:xfrm>
            <a:off x="2466813" y="2171550"/>
            <a:ext cx="7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slice</a:t>
            </a:r>
            <a:endParaRPr>
              <a:highlight>
                <a:srgbClr val="FFFF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3417225" y="1500075"/>
            <a:ext cx="122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activity.xml</a:t>
            </a:r>
            <a:endParaRPr>
              <a:highlight>
                <a:srgbClr val="FFFF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2423050" y="3089175"/>
            <a:ext cx="199800" cy="1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3109825" y="3089175"/>
            <a:ext cx="199800" cy="1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7100" y="3162374"/>
            <a:ext cx="909813" cy="14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91259" y="3162377"/>
            <a:ext cx="840966" cy="1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/>
          <p:nvPr/>
        </p:nvSpPr>
        <p:spPr>
          <a:xfrm>
            <a:off x="6763125" y="3855975"/>
            <a:ext cx="86400" cy="86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7041625" y="3855975"/>
            <a:ext cx="86400" cy="86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7354538" y="3855975"/>
            <a:ext cx="86400" cy="86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/>
        </p:nvSpPr>
        <p:spPr>
          <a:xfrm>
            <a:off x="568524" y="800993"/>
            <a:ext cx="41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Database 구현</a:t>
            </a:r>
            <a:endParaRPr sz="2300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523877" y="779203"/>
            <a:ext cx="37500" cy="3414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9D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458986" y="356294"/>
            <a:ext cx="370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" sz="15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Photogram 최종 발표</a:t>
            </a:r>
            <a:endParaRPr sz="15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25" y="208398"/>
            <a:ext cx="408574" cy="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 txBox="1"/>
          <p:nvPr/>
        </p:nvSpPr>
        <p:spPr>
          <a:xfrm>
            <a:off x="3919775" y="414400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25" y="1352968"/>
            <a:ext cx="2657475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3"/>
          <p:cNvSpPr txBox="1"/>
          <p:nvPr/>
        </p:nvSpPr>
        <p:spPr>
          <a:xfrm>
            <a:off x="3771200" y="1756200"/>
            <a:ext cx="407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Map : 지역 이름, 색상 정보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749950" y="1570650"/>
            <a:ext cx="2292300" cy="728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3"/>
          <p:cNvSpPr txBox="1"/>
          <p:nvPr/>
        </p:nvSpPr>
        <p:spPr>
          <a:xfrm>
            <a:off x="3801125" y="34875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Story : 지역 ID, 시간, 해시태그, 스토리 내용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33"/>
          <p:cNvSpPr txBox="1"/>
          <p:nvPr/>
        </p:nvSpPr>
        <p:spPr>
          <a:xfrm>
            <a:off x="3771200" y="2518200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Picture : 스토리 ID, 이미지 uri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7" name="Google Shape;357;p33"/>
          <p:cNvCxnSpPr>
            <a:stCxn id="354" idx="3"/>
            <a:endCxn id="353" idx="1"/>
          </p:cNvCxnSpPr>
          <p:nvPr/>
        </p:nvCxnSpPr>
        <p:spPr>
          <a:xfrm>
            <a:off x="3042250" y="1935000"/>
            <a:ext cx="729000" cy="1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33"/>
          <p:cNvSpPr/>
          <p:nvPr/>
        </p:nvSpPr>
        <p:spPr>
          <a:xfrm>
            <a:off x="757025" y="2355975"/>
            <a:ext cx="2292300" cy="728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" name="Google Shape;359;p33"/>
          <p:cNvCxnSpPr>
            <a:stCxn id="358" idx="3"/>
            <a:endCxn id="356" idx="1"/>
          </p:cNvCxnSpPr>
          <p:nvPr/>
        </p:nvCxnSpPr>
        <p:spPr>
          <a:xfrm rot="10800000" flipH="1">
            <a:off x="3049325" y="2718225"/>
            <a:ext cx="7218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33"/>
          <p:cNvSpPr/>
          <p:nvPr/>
        </p:nvSpPr>
        <p:spPr>
          <a:xfrm>
            <a:off x="764100" y="3141275"/>
            <a:ext cx="2292300" cy="109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" name="Google Shape;361;p33"/>
          <p:cNvCxnSpPr>
            <a:stCxn id="360" idx="3"/>
            <a:endCxn id="355" idx="1"/>
          </p:cNvCxnSpPr>
          <p:nvPr/>
        </p:nvCxnSpPr>
        <p:spPr>
          <a:xfrm rot="10800000" flipH="1">
            <a:off x="3056400" y="3687725"/>
            <a:ext cx="744600" cy="1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Office PowerPoint</Application>
  <PresentationFormat>화면 슬라이드 쇼(16:9)</PresentationFormat>
  <Paragraphs>202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Malgun Gothic</vt:lpstr>
      <vt:lpstr>Arial</vt:lpstr>
      <vt:lpstr>Simple Light</vt:lpstr>
      <vt:lpstr>Office 테마</vt:lpstr>
      <vt:lpstr>𝒫𝒽𝑜𝓉𝑜𝑔𝓇𝒶𝓂  최종 발표</vt:lpstr>
      <vt:lpstr>PowerPoint 프레젠테이션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Photogram 최종 발표</vt:lpstr>
      <vt:lpstr>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𝒫𝒽𝑜𝓉𝑜𝑔𝓇𝒶𝓂  최종 발표</dc:title>
  <cp:lastModifiedBy>PC</cp:lastModifiedBy>
  <cp:revision>1</cp:revision>
  <dcterms:modified xsi:type="dcterms:W3CDTF">2021-12-09T12:39:00Z</dcterms:modified>
</cp:coreProperties>
</file>